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82" r:id="rId9"/>
    <p:sldId id="260" r:id="rId10"/>
    <p:sldId id="274" r:id="rId11"/>
    <p:sldId id="261" r:id="rId12"/>
    <p:sldId id="275" r:id="rId13"/>
    <p:sldId id="266" r:id="rId14"/>
    <p:sldId id="268" r:id="rId15"/>
    <p:sldId id="269" r:id="rId16"/>
    <p:sldId id="276" r:id="rId17"/>
    <p:sldId id="277" r:id="rId18"/>
    <p:sldId id="279" r:id="rId19"/>
    <p:sldId id="278" r:id="rId20"/>
    <p:sldId id="286" r:id="rId21"/>
    <p:sldId id="28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8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Lisa M" userId="b8ad0397-a159-4a48-8685-e1bab3ec3428" providerId="ADAL" clId="{AF74DE97-ADEE-4848-BFC9-8176F502D946}"/>
    <pc:docChg chg="custSel delSld modSld">
      <pc:chgData name="Andrea, Lisa M" userId="b8ad0397-a159-4a48-8685-e1bab3ec3428" providerId="ADAL" clId="{AF74DE97-ADEE-4848-BFC9-8176F502D946}" dt="2020-10-07T19:11:18.987" v="53" actId="20577"/>
      <pc:docMkLst>
        <pc:docMk/>
      </pc:docMkLst>
      <pc:sldChg chg="modSp mod">
        <pc:chgData name="Andrea, Lisa M" userId="b8ad0397-a159-4a48-8685-e1bab3ec3428" providerId="ADAL" clId="{AF74DE97-ADEE-4848-BFC9-8176F502D946}" dt="2020-10-07T18:58:53.174" v="0" actId="20577"/>
        <pc:sldMkLst>
          <pc:docMk/>
          <pc:sldMk cId="4246212438" sldId="259"/>
        </pc:sldMkLst>
        <pc:spChg chg="mod">
          <ac:chgData name="Andrea, Lisa M" userId="b8ad0397-a159-4a48-8685-e1bab3ec3428" providerId="ADAL" clId="{AF74DE97-ADEE-4848-BFC9-8176F502D946}" dt="2020-10-07T18:58:53.174" v="0" actId="20577"/>
          <ac:spMkLst>
            <pc:docMk/>
            <pc:sldMk cId="4246212438" sldId="259"/>
            <ac:spMk id="2" creationId="{A680A7C5-C26B-49E8-AD10-03A656BDB07C}"/>
          </ac:spMkLst>
        </pc:spChg>
      </pc:sldChg>
      <pc:sldChg chg="modSp mod">
        <pc:chgData name="Andrea, Lisa M" userId="b8ad0397-a159-4a48-8685-e1bab3ec3428" providerId="ADAL" clId="{AF74DE97-ADEE-4848-BFC9-8176F502D946}" dt="2020-10-07T19:07:32.371" v="34" actId="27636"/>
        <pc:sldMkLst>
          <pc:docMk/>
          <pc:sldMk cId="3034704720" sldId="260"/>
        </pc:sldMkLst>
        <pc:spChg chg="mod">
          <ac:chgData name="Andrea, Lisa M" userId="b8ad0397-a159-4a48-8685-e1bab3ec3428" providerId="ADAL" clId="{AF74DE97-ADEE-4848-BFC9-8176F502D946}" dt="2020-10-07T18:59:06.737" v="2" actId="27636"/>
          <ac:spMkLst>
            <pc:docMk/>
            <pc:sldMk cId="3034704720" sldId="260"/>
            <ac:spMk id="2" creationId="{A9D7B0EE-585B-4D3F-8B0F-EC1EDA1B0F98}"/>
          </ac:spMkLst>
        </pc:spChg>
        <pc:spChg chg="mod">
          <ac:chgData name="Andrea, Lisa M" userId="b8ad0397-a159-4a48-8685-e1bab3ec3428" providerId="ADAL" clId="{AF74DE97-ADEE-4848-BFC9-8176F502D946}" dt="2020-10-07T19:07:32.371" v="34" actId="27636"/>
          <ac:spMkLst>
            <pc:docMk/>
            <pc:sldMk cId="3034704720" sldId="260"/>
            <ac:spMk id="3" creationId="{AADE43AB-8627-449B-B50C-70A9453ECB19}"/>
          </ac:spMkLst>
        </pc:spChg>
      </pc:sldChg>
      <pc:sldChg chg="modSp mod">
        <pc:chgData name="Andrea, Lisa M" userId="b8ad0397-a159-4a48-8685-e1bab3ec3428" providerId="ADAL" clId="{AF74DE97-ADEE-4848-BFC9-8176F502D946}" dt="2020-10-07T19:11:18.987" v="53" actId="20577"/>
        <pc:sldMkLst>
          <pc:docMk/>
          <pc:sldMk cId="1079277197" sldId="268"/>
        </pc:sldMkLst>
        <pc:spChg chg="mod">
          <ac:chgData name="Andrea, Lisa M" userId="b8ad0397-a159-4a48-8685-e1bab3ec3428" providerId="ADAL" clId="{AF74DE97-ADEE-4848-BFC9-8176F502D946}" dt="2020-10-07T19:11:18.987" v="53" actId="20577"/>
          <ac:spMkLst>
            <pc:docMk/>
            <pc:sldMk cId="1079277197" sldId="268"/>
            <ac:spMk id="3" creationId="{C0568B44-0E47-4C24-8AF1-E609C66A5D2B}"/>
          </ac:spMkLst>
        </pc:spChg>
      </pc:sldChg>
      <pc:sldChg chg="del">
        <pc:chgData name="Andrea, Lisa M" userId="b8ad0397-a159-4a48-8685-e1bab3ec3428" providerId="ADAL" clId="{AF74DE97-ADEE-4848-BFC9-8176F502D946}" dt="2020-10-07T19:10:03.371" v="35" actId="2696"/>
        <pc:sldMkLst>
          <pc:docMk/>
          <pc:sldMk cId="2124562806" sldId="272"/>
        </pc:sldMkLst>
      </pc:sldChg>
      <pc:sldChg chg="del">
        <pc:chgData name="Andrea, Lisa M" userId="b8ad0397-a159-4a48-8685-e1bab3ec3428" providerId="ADAL" clId="{AF74DE97-ADEE-4848-BFC9-8176F502D946}" dt="2020-10-07T19:10:43.511" v="37" actId="2696"/>
        <pc:sldMkLst>
          <pc:docMk/>
          <pc:sldMk cId="1179234512" sldId="273"/>
        </pc:sldMkLst>
      </pc:sldChg>
      <pc:sldChg chg="modSp mod">
        <pc:chgData name="Andrea, Lisa M" userId="b8ad0397-a159-4a48-8685-e1bab3ec3428" providerId="ADAL" clId="{AF74DE97-ADEE-4848-BFC9-8176F502D946}" dt="2020-10-07T19:10:48.380" v="38" actId="20577"/>
        <pc:sldMkLst>
          <pc:docMk/>
          <pc:sldMk cId="2426704367" sldId="279"/>
        </pc:sldMkLst>
        <pc:spChg chg="mod">
          <ac:chgData name="Andrea, Lisa M" userId="b8ad0397-a159-4a48-8685-e1bab3ec3428" providerId="ADAL" clId="{AF74DE97-ADEE-4848-BFC9-8176F502D946}" dt="2020-10-07T19:10:48.380" v="38" actId="20577"/>
          <ac:spMkLst>
            <pc:docMk/>
            <pc:sldMk cId="2426704367" sldId="279"/>
            <ac:spMk id="2" creationId="{8A838814-3D6B-4187-89F5-DF01BC925249}"/>
          </ac:spMkLst>
        </pc:spChg>
      </pc:sldChg>
      <pc:sldChg chg="del">
        <pc:chgData name="Andrea, Lisa M" userId="b8ad0397-a159-4a48-8685-e1bab3ec3428" providerId="ADAL" clId="{AF74DE97-ADEE-4848-BFC9-8176F502D946}" dt="2020-10-07T19:10:28.394" v="36" actId="2696"/>
        <pc:sldMkLst>
          <pc:docMk/>
          <pc:sldMk cId="922258158" sldId="280"/>
        </pc:sldMkLst>
      </pc:sldChg>
    </pc:docChg>
  </pc:docChgLst>
  <pc:docChgLst>
    <pc:chgData name="Andrea, Lisa M" userId="b8ad0397-a159-4a48-8685-e1bab3ec3428" providerId="ADAL" clId="{2F797511-9B17-4116-A8E9-203B3A701942}"/>
    <pc:docChg chg="undo custSel addSld delSld modSld">
      <pc:chgData name="Andrea, Lisa M" userId="b8ad0397-a159-4a48-8685-e1bab3ec3428" providerId="ADAL" clId="{2F797511-9B17-4116-A8E9-203B3A701942}" dt="2020-09-10T16:13:24.676" v="792" actId="20577"/>
      <pc:docMkLst>
        <pc:docMk/>
      </pc:docMkLst>
      <pc:sldChg chg="modSp mod">
        <pc:chgData name="Andrea, Lisa M" userId="b8ad0397-a159-4a48-8685-e1bab3ec3428" providerId="ADAL" clId="{2F797511-9B17-4116-A8E9-203B3A701942}" dt="2020-09-09T11:44:29.693" v="0"/>
        <pc:sldMkLst>
          <pc:docMk/>
          <pc:sldMk cId="816512365" sldId="257"/>
        </pc:sldMkLst>
        <pc:spChg chg="mod">
          <ac:chgData name="Andrea, Lisa M" userId="b8ad0397-a159-4a48-8685-e1bab3ec3428" providerId="ADAL" clId="{2F797511-9B17-4116-A8E9-203B3A701942}" dt="2020-09-09T11:44:29.693" v="0"/>
          <ac:spMkLst>
            <pc:docMk/>
            <pc:sldMk cId="816512365" sldId="257"/>
            <ac:spMk id="3" creationId="{21159064-0313-4939-8482-DF43E47B0235}"/>
          </ac:spMkLst>
        </pc:spChg>
      </pc:sldChg>
      <pc:sldChg chg="modSp mod">
        <pc:chgData name="Andrea, Lisa M" userId="b8ad0397-a159-4a48-8685-e1bab3ec3428" providerId="ADAL" clId="{2F797511-9B17-4116-A8E9-203B3A701942}" dt="2020-09-10T16:10:59.130" v="616" actId="20577"/>
        <pc:sldMkLst>
          <pc:docMk/>
          <pc:sldMk cId="4246212438" sldId="259"/>
        </pc:sldMkLst>
        <pc:spChg chg="mod">
          <ac:chgData name="Andrea, Lisa M" userId="b8ad0397-a159-4a48-8685-e1bab3ec3428" providerId="ADAL" clId="{2F797511-9B17-4116-A8E9-203B3A701942}" dt="2020-09-10T16:10:59.130" v="616" actId="20577"/>
          <ac:spMkLst>
            <pc:docMk/>
            <pc:sldMk cId="4246212438" sldId="259"/>
            <ac:spMk id="3" creationId="{5153B65E-6E83-4FD6-A547-F4585A10E967}"/>
          </ac:spMkLst>
        </pc:spChg>
      </pc:sldChg>
      <pc:sldChg chg="modSp mod">
        <pc:chgData name="Andrea, Lisa M" userId="b8ad0397-a159-4a48-8685-e1bab3ec3428" providerId="ADAL" clId="{2F797511-9B17-4116-A8E9-203B3A701942}" dt="2020-09-09T19:21:54.565" v="34" actId="14100"/>
        <pc:sldMkLst>
          <pc:docMk/>
          <pc:sldMk cId="3034704720" sldId="260"/>
        </pc:sldMkLst>
        <pc:spChg chg="mod">
          <ac:chgData name="Andrea, Lisa M" userId="b8ad0397-a159-4a48-8685-e1bab3ec3428" providerId="ADAL" clId="{2F797511-9B17-4116-A8E9-203B3A701942}" dt="2020-09-09T19:21:54.565" v="34" actId="14100"/>
          <ac:spMkLst>
            <pc:docMk/>
            <pc:sldMk cId="3034704720" sldId="260"/>
            <ac:spMk id="3" creationId="{AADE43AB-8627-449B-B50C-70A9453ECB19}"/>
          </ac:spMkLst>
        </pc:spChg>
      </pc:sldChg>
      <pc:sldChg chg="del">
        <pc:chgData name="Andrea, Lisa M" userId="b8ad0397-a159-4a48-8685-e1bab3ec3428" providerId="ADAL" clId="{2F797511-9B17-4116-A8E9-203B3A701942}" dt="2020-09-10T12:09:50.337" v="294" actId="2696"/>
        <pc:sldMkLst>
          <pc:docMk/>
          <pc:sldMk cId="1807031153" sldId="263"/>
        </pc:sldMkLst>
      </pc:sldChg>
      <pc:sldChg chg="del">
        <pc:chgData name="Andrea, Lisa M" userId="b8ad0397-a159-4a48-8685-e1bab3ec3428" providerId="ADAL" clId="{2F797511-9B17-4116-A8E9-203B3A701942}" dt="2020-09-10T12:09:56.635" v="295" actId="2696"/>
        <pc:sldMkLst>
          <pc:docMk/>
          <pc:sldMk cId="1804501170" sldId="264"/>
        </pc:sldMkLst>
      </pc:sldChg>
      <pc:sldChg chg="del">
        <pc:chgData name="Andrea, Lisa M" userId="b8ad0397-a159-4a48-8685-e1bab3ec3428" providerId="ADAL" clId="{2F797511-9B17-4116-A8E9-203B3A701942}" dt="2020-09-09T19:22:46.378" v="35" actId="2696"/>
        <pc:sldMkLst>
          <pc:docMk/>
          <pc:sldMk cId="1943477021" sldId="265"/>
        </pc:sldMkLst>
      </pc:sldChg>
      <pc:sldChg chg="del">
        <pc:chgData name="Andrea, Lisa M" userId="b8ad0397-a159-4a48-8685-e1bab3ec3428" providerId="ADAL" clId="{2F797511-9B17-4116-A8E9-203B3A701942}" dt="2020-09-09T19:24:27.498" v="121" actId="2696"/>
        <pc:sldMkLst>
          <pc:docMk/>
          <pc:sldMk cId="620209981" sldId="267"/>
        </pc:sldMkLst>
      </pc:sldChg>
      <pc:sldChg chg="modSp add del mod">
        <pc:chgData name="Andrea, Lisa M" userId="b8ad0397-a159-4a48-8685-e1bab3ec3428" providerId="ADAL" clId="{2F797511-9B17-4116-A8E9-203B3A701942}" dt="2020-09-10T16:12:52.115" v="775" actId="20577"/>
        <pc:sldMkLst>
          <pc:docMk/>
          <pc:sldMk cId="1079277197" sldId="268"/>
        </pc:sldMkLst>
        <pc:spChg chg="mod">
          <ac:chgData name="Andrea, Lisa M" userId="b8ad0397-a159-4a48-8685-e1bab3ec3428" providerId="ADAL" clId="{2F797511-9B17-4116-A8E9-203B3A701942}" dt="2020-09-10T16:12:52.115" v="775" actId="20577"/>
          <ac:spMkLst>
            <pc:docMk/>
            <pc:sldMk cId="1079277197" sldId="268"/>
            <ac:spMk id="3" creationId="{C0568B44-0E47-4C24-8AF1-E609C66A5D2B}"/>
          </ac:spMkLst>
        </pc:spChg>
      </pc:sldChg>
      <pc:sldChg chg="modSp mod">
        <pc:chgData name="Andrea, Lisa M" userId="b8ad0397-a159-4a48-8685-e1bab3ec3428" providerId="ADAL" clId="{2F797511-9B17-4116-A8E9-203B3A701942}" dt="2020-09-10T16:13:02.804" v="791" actId="20577"/>
        <pc:sldMkLst>
          <pc:docMk/>
          <pc:sldMk cId="3752952979" sldId="269"/>
        </pc:sldMkLst>
        <pc:spChg chg="mod">
          <ac:chgData name="Andrea, Lisa M" userId="b8ad0397-a159-4a48-8685-e1bab3ec3428" providerId="ADAL" clId="{2F797511-9B17-4116-A8E9-203B3A701942}" dt="2020-09-10T16:13:02.804" v="791" actId="20577"/>
          <ac:spMkLst>
            <pc:docMk/>
            <pc:sldMk cId="3752952979" sldId="269"/>
            <ac:spMk id="3" creationId="{7357802F-814D-495A-AA77-A9C2D20EA933}"/>
          </ac:spMkLst>
        </pc:spChg>
      </pc:sldChg>
      <pc:sldChg chg="del">
        <pc:chgData name="Andrea, Lisa M" userId="b8ad0397-a159-4a48-8685-e1bab3ec3428" providerId="ADAL" clId="{2F797511-9B17-4116-A8E9-203B3A701942}" dt="2020-09-09T19:25:56.819" v="181" actId="2696"/>
        <pc:sldMkLst>
          <pc:docMk/>
          <pc:sldMk cId="2909683613" sldId="270"/>
        </pc:sldMkLst>
      </pc:sldChg>
      <pc:sldChg chg="del">
        <pc:chgData name="Andrea, Lisa M" userId="b8ad0397-a159-4a48-8685-e1bab3ec3428" providerId="ADAL" clId="{2F797511-9B17-4116-A8E9-203B3A701942}" dt="2020-09-09T19:25:48.356" v="180" actId="2696"/>
        <pc:sldMkLst>
          <pc:docMk/>
          <pc:sldMk cId="2651643123" sldId="271"/>
        </pc:sldMkLst>
      </pc:sldChg>
      <pc:sldChg chg="modSp mod">
        <pc:chgData name="Andrea, Lisa M" userId="b8ad0397-a159-4a48-8685-e1bab3ec3428" providerId="ADAL" clId="{2F797511-9B17-4116-A8E9-203B3A701942}" dt="2020-09-10T16:13:24.676" v="792" actId="20577"/>
        <pc:sldMkLst>
          <pc:docMk/>
          <pc:sldMk cId="1179234512" sldId="273"/>
        </pc:sldMkLst>
        <pc:spChg chg="mod">
          <ac:chgData name="Andrea, Lisa M" userId="b8ad0397-a159-4a48-8685-e1bab3ec3428" providerId="ADAL" clId="{2F797511-9B17-4116-A8E9-203B3A701942}" dt="2020-09-10T16:13:24.676" v="792" actId="20577"/>
          <ac:spMkLst>
            <pc:docMk/>
            <pc:sldMk cId="1179234512" sldId="273"/>
            <ac:spMk id="3" creationId="{C280C4CC-2B68-4FEF-9633-6F6CB2D4C700}"/>
          </ac:spMkLst>
        </pc:spChg>
      </pc:sldChg>
      <pc:sldChg chg="modSp mod">
        <pc:chgData name="Andrea, Lisa M" userId="b8ad0397-a159-4a48-8685-e1bab3ec3428" providerId="ADAL" clId="{2F797511-9B17-4116-A8E9-203B3A701942}" dt="2020-09-09T19:27:02.921" v="233" actId="20577"/>
        <pc:sldMkLst>
          <pc:docMk/>
          <pc:sldMk cId="2426704367" sldId="279"/>
        </pc:sldMkLst>
        <pc:spChg chg="mod">
          <ac:chgData name="Andrea, Lisa M" userId="b8ad0397-a159-4a48-8685-e1bab3ec3428" providerId="ADAL" clId="{2F797511-9B17-4116-A8E9-203B3A701942}" dt="2020-09-09T19:27:02.921" v="233" actId="20577"/>
          <ac:spMkLst>
            <pc:docMk/>
            <pc:sldMk cId="2426704367" sldId="279"/>
            <ac:spMk id="3" creationId="{35F9836C-01C2-4F82-BEB8-C95E42A7D505}"/>
          </ac:spMkLst>
        </pc:spChg>
      </pc:sldChg>
      <pc:sldChg chg="modSp mod">
        <pc:chgData name="Andrea, Lisa M" userId="b8ad0397-a159-4a48-8685-e1bab3ec3428" providerId="ADAL" clId="{2F797511-9B17-4116-A8E9-203B3A701942}" dt="2020-09-09T19:24:11.263" v="120" actId="20577"/>
        <pc:sldMkLst>
          <pc:docMk/>
          <pc:sldMk cId="954157955" sldId="281"/>
        </pc:sldMkLst>
        <pc:spChg chg="mod">
          <ac:chgData name="Andrea, Lisa M" userId="b8ad0397-a159-4a48-8685-e1bab3ec3428" providerId="ADAL" clId="{2F797511-9B17-4116-A8E9-203B3A701942}" dt="2020-09-09T19:24:11.263" v="120" actId="20577"/>
          <ac:spMkLst>
            <pc:docMk/>
            <pc:sldMk cId="954157955" sldId="281"/>
            <ac:spMk id="3" creationId="{F16EC3B1-8915-4262-A6B4-DB4ECE4DFDE4}"/>
          </ac:spMkLst>
        </pc:spChg>
      </pc:sldChg>
      <pc:sldChg chg="modSp new mod">
        <pc:chgData name="Andrea, Lisa M" userId="b8ad0397-a159-4a48-8685-e1bab3ec3428" providerId="ADAL" clId="{2F797511-9B17-4116-A8E9-203B3A701942}" dt="2020-09-10T16:12:00.375" v="749" actId="20577"/>
        <pc:sldMkLst>
          <pc:docMk/>
          <pc:sldMk cId="643564515" sldId="282"/>
        </pc:sldMkLst>
        <pc:spChg chg="mod">
          <ac:chgData name="Andrea, Lisa M" userId="b8ad0397-a159-4a48-8685-e1bab3ec3428" providerId="ADAL" clId="{2F797511-9B17-4116-A8E9-203B3A701942}" dt="2020-09-10T12:10:59.515" v="310" actId="20577"/>
          <ac:spMkLst>
            <pc:docMk/>
            <pc:sldMk cId="643564515" sldId="282"/>
            <ac:spMk id="2" creationId="{CC9B5905-F5FF-4F2E-8178-2A319CB71279}"/>
          </ac:spMkLst>
        </pc:spChg>
        <pc:spChg chg="mod">
          <ac:chgData name="Andrea, Lisa M" userId="b8ad0397-a159-4a48-8685-e1bab3ec3428" providerId="ADAL" clId="{2F797511-9B17-4116-A8E9-203B3A701942}" dt="2020-09-10T16:12:00.375" v="749" actId="20577"/>
          <ac:spMkLst>
            <pc:docMk/>
            <pc:sldMk cId="643564515" sldId="282"/>
            <ac:spMk id="3" creationId="{58ACA471-36CC-4850-B762-425440DA3709}"/>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10/7/2020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1EB-CBCC-4582-9BDE-F5C8BA0E8FDF}"/>
              </a:ext>
            </a:extLst>
          </p:cNvPr>
          <p:cNvSpPr>
            <a:spLocks noGrp="1"/>
          </p:cNvSpPr>
          <p:nvPr>
            <p:ph type="ctrTitle"/>
          </p:nvPr>
        </p:nvSpPr>
        <p:spPr/>
        <p:txBody>
          <a:bodyPr/>
          <a:lstStyle/>
          <a:p>
            <a:r>
              <a:rPr lang="en-US" dirty="0"/>
              <a:t>Welcome to Curriculum Night</a:t>
            </a:r>
          </a:p>
        </p:txBody>
      </p:sp>
      <p:sp>
        <p:nvSpPr>
          <p:cNvPr id="3" name="Subtitle 2">
            <a:extLst>
              <a:ext uri="{FF2B5EF4-FFF2-40B4-BE49-F238E27FC236}">
                <a16:creationId xmlns:a16="http://schemas.microsoft.com/office/drawing/2014/main" id="{EFC9452B-2A35-49FF-A80A-1AEA86AF99DC}"/>
              </a:ext>
            </a:extLst>
          </p:cNvPr>
          <p:cNvSpPr>
            <a:spLocks noGrp="1"/>
          </p:cNvSpPr>
          <p:nvPr>
            <p:ph type="subTitle" idx="1"/>
          </p:nvPr>
        </p:nvSpPr>
        <p:spPr/>
        <p:txBody>
          <a:bodyPr/>
          <a:lstStyle/>
          <a:p>
            <a:r>
              <a:rPr lang="en-US" dirty="0"/>
              <a:t>Ms. Andrea</a:t>
            </a:r>
          </a:p>
        </p:txBody>
      </p:sp>
    </p:spTree>
    <p:extLst>
      <p:ext uri="{BB962C8B-B14F-4D97-AF65-F5344CB8AC3E}">
        <p14:creationId xmlns:p14="http://schemas.microsoft.com/office/powerpoint/2010/main" val="287018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D111DBF-6D1F-4AB7-9DCF-C8EBCA1270F6}"/>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Grading Scale Grades 2-5</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DE7172-72A1-4282-BD85-D2221892C146}"/>
              </a:ext>
            </a:extLst>
          </p:cNvPr>
          <p:cNvSpPr>
            <a:spLocks noGrp="1"/>
          </p:cNvSpPr>
          <p:nvPr>
            <p:ph idx="1"/>
          </p:nvPr>
        </p:nvSpPr>
        <p:spPr>
          <a:xfrm>
            <a:off x="5140934" y="469899"/>
            <a:ext cx="5953630" cy="5847773"/>
          </a:xfrm>
        </p:spPr>
        <p:txBody>
          <a:bodyPr anchor="ctr">
            <a:noAutofit/>
          </a:bodyPr>
          <a:lstStyle/>
          <a:p>
            <a:pPr marL="0" indent="0" fontAlgn="base">
              <a:lnSpc>
                <a:spcPct val="90000"/>
              </a:lnSpc>
              <a:buNone/>
            </a:pPr>
            <a:r>
              <a:rPr lang="en-US" sz="1200" b="1" dirty="0"/>
              <a:t>Grades 2-5</a:t>
            </a:r>
            <a:r>
              <a:rPr lang="en-US" sz="1200" dirty="0"/>
              <a:t>​</a:t>
            </a:r>
          </a:p>
          <a:p>
            <a:pPr fontAlgn="base">
              <a:lnSpc>
                <a:spcPct val="90000"/>
              </a:lnSpc>
            </a:pPr>
            <a:r>
              <a:rPr lang="en-US" sz="1200" dirty="0"/>
              <a:t>​Letter grades (A, B, C, and F) and numeric grades will be used on report cards and transcripts for students in grades three through five. ​</a:t>
            </a:r>
            <a:br>
              <a:rPr lang="en-US" sz="1200" dirty="0"/>
            </a:br>
            <a:r>
              <a:rPr lang="en-US" sz="1200" dirty="0"/>
              <a:t> ​</a:t>
            </a:r>
          </a:p>
          <a:p>
            <a:pPr marL="0" indent="0" fontAlgn="base">
              <a:lnSpc>
                <a:spcPct val="90000"/>
              </a:lnSpc>
              <a:buNone/>
            </a:pPr>
            <a:r>
              <a:rPr lang="en-US" sz="1200" b="1" dirty="0"/>
              <a:t>Grading Scale</a:t>
            </a:r>
          </a:p>
          <a:p>
            <a:pPr marL="0" indent="0" fontAlgn="base">
              <a:lnSpc>
                <a:spcPct val="90000"/>
              </a:lnSpc>
              <a:buNone/>
            </a:pPr>
            <a:r>
              <a:rPr lang="en-US" sz="1200" dirty="0"/>
              <a:t>	A – 90 and above​</a:t>
            </a:r>
          </a:p>
          <a:p>
            <a:pPr marL="0" indent="0" fontAlgn="base">
              <a:lnSpc>
                <a:spcPct val="90000"/>
              </a:lnSpc>
              <a:buNone/>
            </a:pPr>
            <a:r>
              <a:rPr lang="en-US" sz="1200" dirty="0"/>
              <a:t>	B – 80 – 89​</a:t>
            </a:r>
          </a:p>
          <a:p>
            <a:pPr marL="0" indent="0" fontAlgn="base">
              <a:lnSpc>
                <a:spcPct val="90000"/>
              </a:lnSpc>
              <a:buNone/>
            </a:pPr>
            <a:r>
              <a:rPr lang="en-US" sz="1200" dirty="0"/>
              <a:t>	C – 70 -79​</a:t>
            </a:r>
          </a:p>
          <a:p>
            <a:pPr marL="0" indent="0" fontAlgn="base">
              <a:lnSpc>
                <a:spcPct val="90000"/>
              </a:lnSpc>
              <a:buNone/>
            </a:pPr>
            <a:r>
              <a:rPr lang="en-US" sz="1200" dirty="0"/>
              <a:t>	F – 69 or below (or incompletes were not cleared by end of summer school 	2021)​</a:t>
            </a:r>
          </a:p>
          <a:p>
            <a:pPr marL="0" indent="0" fontAlgn="base">
              <a:lnSpc>
                <a:spcPct val="90000"/>
              </a:lnSpc>
              <a:buNone/>
            </a:pPr>
            <a:r>
              <a:rPr lang="en-US" sz="1200" dirty="0"/>
              <a:t>	I – Incomplete (Less than 80% of summative assignments were completed)​</a:t>
            </a:r>
          </a:p>
          <a:p>
            <a:pPr marL="0" indent="0" fontAlgn="base">
              <a:lnSpc>
                <a:spcPct val="90000"/>
              </a:lnSpc>
              <a:buNone/>
            </a:pPr>
            <a:r>
              <a:rPr lang="en-US" sz="1200" dirty="0"/>
              <a:t>	NG – No grade (enrolled less than 20 days)​</a:t>
            </a:r>
          </a:p>
          <a:p>
            <a:pPr marL="0" indent="0" fontAlgn="base">
              <a:lnSpc>
                <a:spcPct val="90000"/>
              </a:lnSpc>
              <a:buNone/>
            </a:pPr>
            <a:endParaRPr lang="en-US" sz="1200" b="1" dirty="0"/>
          </a:p>
          <a:p>
            <a:pPr marL="0" indent="0" fontAlgn="base">
              <a:lnSpc>
                <a:spcPct val="90000"/>
              </a:lnSpc>
              <a:buNone/>
            </a:pPr>
            <a:endParaRPr lang="en-US" sz="1200" dirty="0"/>
          </a:p>
          <a:p>
            <a:pPr marL="0" indent="0" fontAlgn="base">
              <a:lnSpc>
                <a:spcPct val="90000"/>
              </a:lnSpc>
              <a:buNone/>
            </a:pPr>
            <a:r>
              <a:rPr lang="en-US" sz="1200" b="1" u="sng" dirty="0"/>
              <a:t>Conduct </a:t>
            </a:r>
            <a:r>
              <a:rPr lang="en-US" sz="1200" dirty="0"/>
              <a:t>​</a:t>
            </a:r>
          </a:p>
          <a:p>
            <a:pPr marL="0" indent="0">
              <a:lnSpc>
                <a:spcPct val="90000"/>
              </a:lnSpc>
              <a:buNone/>
            </a:pPr>
            <a:r>
              <a:rPr lang="en-US" sz="1200" dirty="0"/>
              <a:t>S</a:t>
            </a:r>
          </a:p>
          <a:p>
            <a:pPr marL="0" indent="0">
              <a:lnSpc>
                <a:spcPct val="90000"/>
              </a:lnSpc>
              <a:buNone/>
            </a:pPr>
            <a:r>
              <a:rPr lang="en-US" sz="1200" dirty="0"/>
              <a:t>N</a:t>
            </a:r>
          </a:p>
          <a:p>
            <a:pPr marL="0" indent="0">
              <a:lnSpc>
                <a:spcPct val="90000"/>
              </a:lnSpc>
              <a:buNone/>
            </a:pPr>
            <a:r>
              <a:rPr lang="en-US" sz="1200" dirty="0"/>
              <a:t>U</a:t>
            </a:r>
          </a:p>
        </p:txBody>
      </p:sp>
    </p:spTree>
    <p:extLst>
      <p:ext uri="{BB962C8B-B14F-4D97-AF65-F5344CB8AC3E}">
        <p14:creationId xmlns:p14="http://schemas.microsoft.com/office/powerpoint/2010/main" val="162326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F1F1-FD56-4668-903B-C26429320E82}"/>
              </a:ext>
            </a:extLst>
          </p:cNvPr>
          <p:cNvSpPr>
            <a:spLocks noGrp="1"/>
          </p:cNvSpPr>
          <p:nvPr>
            <p:ph type="title"/>
          </p:nvPr>
        </p:nvSpPr>
        <p:spPr/>
        <p:txBody>
          <a:bodyPr>
            <a:normAutofit/>
          </a:bodyPr>
          <a:lstStyle/>
          <a:p>
            <a:r>
              <a:rPr lang="en-US" dirty="0"/>
              <a:t>Math Inquiry Instruction </a:t>
            </a:r>
          </a:p>
        </p:txBody>
      </p:sp>
      <p:sp>
        <p:nvSpPr>
          <p:cNvPr id="3" name="Content Placeholder 2">
            <a:extLst>
              <a:ext uri="{FF2B5EF4-FFF2-40B4-BE49-F238E27FC236}">
                <a16:creationId xmlns:a16="http://schemas.microsoft.com/office/drawing/2014/main" id="{C0568B44-0E47-4C24-8AF1-E609C66A5D2B}"/>
              </a:ext>
            </a:extLst>
          </p:cNvPr>
          <p:cNvSpPr>
            <a:spLocks noGrp="1"/>
          </p:cNvSpPr>
          <p:nvPr>
            <p:ph idx="1"/>
          </p:nvPr>
        </p:nvSpPr>
        <p:spPr/>
        <p:txBody>
          <a:bodyPr>
            <a:normAutofit/>
          </a:bodyPr>
          <a:lstStyle/>
          <a:p>
            <a:pPr lvl="1"/>
            <a:r>
              <a:rPr lang="en-US" dirty="0"/>
              <a:t>Georgia Standards of Excellence</a:t>
            </a:r>
          </a:p>
          <a:p>
            <a:pPr lvl="1"/>
            <a:r>
              <a:rPr lang="en-US" dirty="0"/>
              <a:t>Small Group Instruction (Based on Data)</a:t>
            </a:r>
          </a:p>
          <a:p>
            <a:pPr lvl="1"/>
            <a:r>
              <a:rPr lang="en-US" dirty="0"/>
              <a:t>Instructional Resources-	</a:t>
            </a:r>
          </a:p>
          <a:p>
            <a:pPr lvl="2"/>
            <a:r>
              <a:rPr lang="en-US" dirty="0" err="1"/>
              <a:t>iReady</a:t>
            </a:r>
            <a:r>
              <a:rPr lang="en-US" dirty="0"/>
              <a:t> Math</a:t>
            </a:r>
          </a:p>
          <a:p>
            <a:pPr lvl="2"/>
            <a:r>
              <a:rPr lang="en-US" dirty="0"/>
              <a:t>Unique Learning</a:t>
            </a:r>
          </a:p>
          <a:p>
            <a:pPr lvl="2"/>
            <a:r>
              <a:rPr lang="en-US"/>
              <a:t>Seesaw</a:t>
            </a:r>
            <a:endParaRPr lang="en-US" dirty="0"/>
          </a:p>
          <a:p>
            <a:pPr lvl="1"/>
            <a:endParaRPr lang="en-US" dirty="0"/>
          </a:p>
        </p:txBody>
      </p:sp>
    </p:spTree>
    <p:extLst>
      <p:ext uri="{BB962C8B-B14F-4D97-AF65-F5344CB8AC3E}">
        <p14:creationId xmlns:p14="http://schemas.microsoft.com/office/powerpoint/2010/main" val="1079277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B498A-A1E4-4D20-BF24-1E9B874F34C5}"/>
              </a:ext>
            </a:extLst>
          </p:cNvPr>
          <p:cNvSpPr>
            <a:spLocks noGrp="1"/>
          </p:cNvSpPr>
          <p:nvPr>
            <p:ph type="title"/>
          </p:nvPr>
        </p:nvSpPr>
        <p:spPr/>
        <p:txBody>
          <a:bodyPr>
            <a:normAutofit/>
          </a:bodyPr>
          <a:lstStyle/>
          <a:p>
            <a:r>
              <a:rPr lang="en-US" dirty="0"/>
              <a:t>Reading/ELA/Writing Inquiry</a:t>
            </a:r>
          </a:p>
        </p:txBody>
      </p:sp>
      <p:sp>
        <p:nvSpPr>
          <p:cNvPr id="3" name="Content Placeholder 2">
            <a:extLst>
              <a:ext uri="{FF2B5EF4-FFF2-40B4-BE49-F238E27FC236}">
                <a16:creationId xmlns:a16="http://schemas.microsoft.com/office/drawing/2014/main" id="{7357802F-814D-495A-AA77-A9C2D20EA933}"/>
              </a:ext>
            </a:extLst>
          </p:cNvPr>
          <p:cNvSpPr>
            <a:spLocks noGrp="1"/>
          </p:cNvSpPr>
          <p:nvPr>
            <p:ph idx="1"/>
          </p:nvPr>
        </p:nvSpPr>
        <p:spPr/>
        <p:txBody>
          <a:bodyPr/>
          <a:lstStyle/>
          <a:p>
            <a:pPr lvl="1"/>
            <a:r>
              <a:rPr lang="en-US" dirty="0"/>
              <a:t>Georgia Standards of Excellence</a:t>
            </a:r>
          </a:p>
          <a:p>
            <a:pPr lvl="1"/>
            <a:r>
              <a:rPr lang="en-US" dirty="0"/>
              <a:t>Small Group Instruction (Based on Data)</a:t>
            </a:r>
          </a:p>
          <a:p>
            <a:pPr lvl="1"/>
            <a:r>
              <a:rPr lang="en-US" dirty="0"/>
              <a:t>One on one conferencing </a:t>
            </a:r>
          </a:p>
          <a:p>
            <a:pPr lvl="1"/>
            <a:r>
              <a:rPr lang="en-US" dirty="0"/>
              <a:t>Reading A-Z </a:t>
            </a:r>
          </a:p>
          <a:p>
            <a:pPr lvl="1"/>
            <a:r>
              <a:rPr lang="en-US" dirty="0" err="1"/>
              <a:t>iReady</a:t>
            </a:r>
            <a:r>
              <a:rPr lang="en-US" dirty="0"/>
              <a:t> Reading</a:t>
            </a:r>
          </a:p>
          <a:p>
            <a:pPr lvl="1"/>
            <a:r>
              <a:rPr lang="en-US" dirty="0"/>
              <a:t>Unique Learning</a:t>
            </a:r>
          </a:p>
        </p:txBody>
      </p:sp>
    </p:spTree>
    <p:extLst>
      <p:ext uri="{BB962C8B-B14F-4D97-AF65-F5344CB8AC3E}">
        <p14:creationId xmlns:p14="http://schemas.microsoft.com/office/powerpoint/2010/main" val="375295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B285E-7B4A-4A2E-9BF9-B8CB523D2261}"/>
              </a:ext>
            </a:extLst>
          </p:cNvPr>
          <p:cNvSpPr>
            <a:spLocks noGrp="1"/>
          </p:cNvSpPr>
          <p:nvPr>
            <p:ph type="title"/>
          </p:nvPr>
        </p:nvSpPr>
        <p:spPr/>
        <p:txBody>
          <a:bodyPr/>
          <a:lstStyle/>
          <a:p>
            <a:r>
              <a:rPr lang="en-US" dirty="0"/>
              <a:t>International Baccalaureate</a:t>
            </a:r>
          </a:p>
        </p:txBody>
      </p:sp>
      <p:sp>
        <p:nvSpPr>
          <p:cNvPr id="3" name="Content Placeholder 2">
            <a:extLst>
              <a:ext uri="{FF2B5EF4-FFF2-40B4-BE49-F238E27FC236}">
                <a16:creationId xmlns:a16="http://schemas.microsoft.com/office/drawing/2014/main" id="{A68AD7BF-E35A-460E-9802-68AB3DE511AA}"/>
              </a:ext>
            </a:extLst>
          </p:cNvPr>
          <p:cNvSpPr>
            <a:spLocks noGrp="1"/>
          </p:cNvSpPr>
          <p:nvPr>
            <p:ph idx="1"/>
          </p:nvPr>
        </p:nvSpPr>
        <p:spPr/>
        <p:txBody>
          <a:bodyPr/>
          <a:lstStyle/>
          <a:p>
            <a:pPr marL="457200" lvl="1" indent="0">
              <a:buNone/>
            </a:pPr>
            <a:r>
              <a:rPr lang="en-US" sz="2800" dirty="0">
                <a:solidFill>
                  <a:schemeClr val="tx1"/>
                </a:solidFill>
              </a:rPr>
              <a:t>The PYP prepares students to become active, caring, lifelong learners who demonstrate respect for themselves and others and have the capacity to participate in the world around them. It focuses on the development of the whole child. </a:t>
            </a:r>
          </a:p>
          <a:p>
            <a:endParaRPr lang="en-US" dirty="0"/>
          </a:p>
        </p:txBody>
      </p:sp>
    </p:spTree>
    <p:extLst>
      <p:ext uri="{BB962C8B-B14F-4D97-AF65-F5344CB8AC3E}">
        <p14:creationId xmlns:p14="http://schemas.microsoft.com/office/powerpoint/2010/main" val="641385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CF3A-823E-4688-9D6A-DD85F50F5B3A}"/>
              </a:ext>
            </a:extLst>
          </p:cNvPr>
          <p:cNvSpPr>
            <a:spLocks noGrp="1"/>
          </p:cNvSpPr>
          <p:nvPr>
            <p:ph type="title"/>
          </p:nvPr>
        </p:nvSpPr>
        <p:spPr/>
        <p:txBody>
          <a:bodyPr>
            <a:normAutofit fontScale="90000"/>
          </a:bodyPr>
          <a:lstStyle/>
          <a:p>
            <a:r>
              <a:rPr lang="en-US" dirty="0"/>
              <a:t>IB PYP </a:t>
            </a:r>
            <a:br>
              <a:rPr lang="en-US" dirty="0"/>
            </a:br>
            <a:r>
              <a:rPr lang="en-US" sz="2200" dirty="0"/>
              <a:t>International Baccalaureate Primary Years </a:t>
            </a:r>
            <a:r>
              <a:rPr lang="en-US" sz="2200" dirty="0" err="1"/>
              <a:t>Programme</a:t>
            </a:r>
            <a:br>
              <a:rPr lang="en-US" dirty="0"/>
            </a:br>
            <a:endParaRPr lang="en-US" dirty="0"/>
          </a:p>
        </p:txBody>
      </p:sp>
      <p:sp>
        <p:nvSpPr>
          <p:cNvPr id="3" name="Content Placeholder 2">
            <a:extLst>
              <a:ext uri="{FF2B5EF4-FFF2-40B4-BE49-F238E27FC236}">
                <a16:creationId xmlns:a16="http://schemas.microsoft.com/office/drawing/2014/main" id="{32012624-6ADE-448F-A1BE-0C80B06263E4}"/>
              </a:ext>
            </a:extLst>
          </p:cNvPr>
          <p:cNvSpPr>
            <a:spLocks noGrp="1"/>
          </p:cNvSpPr>
          <p:nvPr>
            <p:ph idx="1"/>
          </p:nvPr>
        </p:nvSpPr>
        <p:spPr/>
        <p:txBody>
          <a:bodyPr>
            <a:normAutofit fontScale="92500" lnSpcReduction="10000"/>
          </a:bodyPr>
          <a:lstStyle/>
          <a:p>
            <a:r>
              <a:rPr lang="en-US" dirty="0"/>
              <a:t>6 transdisciplinary themes</a:t>
            </a:r>
          </a:p>
          <a:p>
            <a:r>
              <a:rPr lang="en-US" dirty="0"/>
              <a:t>Learner Profile</a:t>
            </a:r>
          </a:p>
          <a:p>
            <a:r>
              <a:rPr lang="en-US" dirty="0"/>
              <a:t>IB Attitudes </a:t>
            </a:r>
          </a:p>
          <a:p>
            <a:r>
              <a:rPr lang="en-US" dirty="0"/>
              <a:t>Spanish for 1st –5th </a:t>
            </a:r>
          </a:p>
          <a:p>
            <a:r>
              <a:rPr lang="en-US" dirty="0"/>
              <a:t>Cookies for Character </a:t>
            </a:r>
          </a:p>
          <a:p>
            <a:r>
              <a:rPr lang="en-US" dirty="0"/>
              <a:t>International Inquirer </a:t>
            </a:r>
          </a:p>
          <a:p>
            <a:r>
              <a:rPr lang="en-US" dirty="0"/>
              <a:t>Service Projects</a:t>
            </a:r>
          </a:p>
          <a:p>
            <a:endParaRPr lang="en-US" dirty="0"/>
          </a:p>
        </p:txBody>
      </p:sp>
      <p:pic>
        <p:nvPicPr>
          <p:cNvPr id="4" name="Picture 3">
            <a:extLst>
              <a:ext uri="{FF2B5EF4-FFF2-40B4-BE49-F238E27FC236}">
                <a16:creationId xmlns:a16="http://schemas.microsoft.com/office/drawing/2014/main" id="{4C75F9EC-9A9F-4F70-AA3A-5736C20772DF}"/>
              </a:ext>
            </a:extLst>
          </p:cNvPr>
          <p:cNvPicPr>
            <a:picLocks noChangeAspect="1"/>
          </p:cNvPicPr>
          <p:nvPr/>
        </p:nvPicPr>
        <p:blipFill>
          <a:blip r:embed="rId2"/>
          <a:stretch>
            <a:fillRect/>
          </a:stretch>
        </p:blipFill>
        <p:spPr>
          <a:xfrm>
            <a:off x="6806486" y="3268390"/>
            <a:ext cx="3072650" cy="1896020"/>
          </a:xfrm>
          <a:prstGeom prst="rect">
            <a:avLst/>
          </a:prstGeom>
        </p:spPr>
      </p:pic>
    </p:spTree>
    <p:extLst>
      <p:ext uri="{BB962C8B-B14F-4D97-AF65-F5344CB8AC3E}">
        <p14:creationId xmlns:p14="http://schemas.microsoft.com/office/powerpoint/2010/main" val="317018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8814-3D6B-4187-89F5-DF01BC925249}"/>
              </a:ext>
            </a:extLst>
          </p:cNvPr>
          <p:cNvSpPr>
            <a:spLocks noGrp="1"/>
          </p:cNvSpPr>
          <p:nvPr>
            <p:ph type="title"/>
          </p:nvPr>
        </p:nvSpPr>
        <p:spPr/>
        <p:txBody>
          <a:bodyPr/>
          <a:lstStyle/>
          <a:p>
            <a:r>
              <a:rPr lang="en-US" dirty="0"/>
              <a:t>Digital Platforms</a:t>
            </a:r>
          </a:p>
        </p:txBody>
      </p:sp>
      <p:sp>
        <p:nvSpPr>
          <p:cNvPr id="3" name="Content Placeholder 2">
            <a:extLst>
              <a:ext uri="{FF2B5EF4-FFF2-40B4-BE49-F238E27FC236}">
                <a16:creationId xmlns:a16="http://schemas.microsoft.com/office/drawing/2014/main" id="{35F9836C-01C2-4F82-BEB8-C95E42A7D505}"/>
              </a:ext>
            </a:extLst>
          </p:cNvPr>
          <p:cNvSpPr>
            <a:spLocks noGrp="1"/>
          </p:cNvSpPr>
          <p:nvPr>
            <p:ph idx="1"/>
          </p:nvPr>
        </p:nvSpPr>
        <p:spPr/>
        <p:txBody>
          <a:bodyPr/>
          <a:lstStyle/>
          <a:p>
            <a:r>
              <a:rPr lang="en-US" dirty="0"/>
              <a:t>Seesaw</a:t>
            </a:r>
          </a:p>
          <a:p>
            <a:r>
              <a:rPr lang="en-US" dirty="0"/>
              <a:t>Reading A-Z</a:t>
            </a:r>
          </a:p>
          <a:p>
            <a:r>
              <a:rPr lang="en-US" dirty="0"/>
              <a:t>Starfall</a:t>
            </a:r>
          </a:p>
          <a:p>
            <a:r>
              <a:rPr lang="en-US" dirty="0" err="1"/>
              <a:t>Iready</a:t>
            </a:r>
            <a:endParaRPr lang="en-US" dirty="0"/>
          </a:p>
          <a:p>
            <a:r>
              <a:rPr lang="en-US" dirty="0" err="1"/>
              <a:t>Brainpop</a:t>
            </a:r>
            <a:endParaRPr lang="en-US" dirty="0"/>
          </a:p>
          <a:p>
            <a:endParaRPr lang="en-US" dirty="0"/>
          </a:p>
          <a:p>
            <a:endParaRPr lang="en-US" dirty="0"/>
          </a:p>
        </p:txBody>
      </p:sp>
    </p:spTree>
    <p:extLst>
      <p:ext uri="{BB962C8B-B14F-4D97-AF65-F5344CB8AC3E}">
        <p14:creationId xmlns:p14="http://schemas.microsoft.com/office/powerpoint/2010/main" val="2426704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7DB27A-BB83-4018-B317-250B5F2FC9E8}"/>
              </a:ext>
            </a:extLst>
          </p:cNvPr>
          <p:cNvSpPr>
            <a:spLocks noGrp="1"/>
          </p:cNvSpPr>
          <p:nvPr>
            <p:ph type="title"/>
          </p:nvPr>
        </p:nvSpPr>
        <p:spPr/>
        <p:txBody>
          <a:bodyPr/>
          <a:lstStyle/>
          <a:p>
            <a:r>
              <a:rPr lang="en-US" dirty="0"/>
              <a:t>Digital Citizens</a:t>
            </a:r>
          </a:p>
        </p:txBody>
      </p:sp>
      <p:sp>
        <p:nvSpPr>
          <p:cNvPr id="5" name="Content Placeholder 4">
            <a:extLst>
              <a:ext uri="{FF2B5EF4-FFF2-40B4-BE49-F238E27FC236}">
                <a16:creationId xmlns:a16="http://schemas.microsoft.com/office/drawing/2014/main" id="{5B80749B-D959-4E61-8F31-6B4064518B56}"/>
              </a:ext>
            </a:extLst>
          </p:cNvPr>
          <p:cNvSpPr>
            <a:spLocks noGrp="1"/>
          </p:cNvSpPr>
          <p:nvPr>
            <p:ph sz="half" idx="1"/>
          </p:nvPr>
        </p:nvSpPr>
        <p:spPr/>
        <p:txBody>
          <a:bodyPr>
            <a:normAutofit fontScale="77500" lnSpcReduction="20000"/>
          </a:bodyPr>
          <a:lstStyle/>
          <a:p>
            <a:pPr fontAlgn="base"/>
            <a:r>
              <a:rPr lang="en-US" dirty="0">
                <a:cs typeface="Arial" panose="020B0604020202020204" pitchFamily="34" charset="0"/>
              </a:rPr>
              <a:t>Heards Ferry’s vision is to empower ALL students to behave safely and participate responsibly with technology. </a:t>
            </a:r>
            <a:endParaRPr lang="en-US" dirty="0"/>
          </a:p>
          <a:p>
            <a:pPr fontAlgn="base">
              <a:buFont typeface="Arial" panose="020B0604020202020204" pitchFamily="34" charset="0"/>
              <a:buChar char="•"/>
            </a:pPr>
            <a:r>
              <a:rPr lang="en-US" dirty="0"/>
              <a:t>Students will use their device for educational purposes only and be sure to be safe and appropriate while online.  </a:t>
            </a:r>
          </a:p>
          <a:p>
            <a:pPr fontAlgn="base">
              <a:buFont typeface="Arial" panose="020B0604020202020204" pitchFamily="34" charset="0"/>
              <a:buChar char="•"/>
            </a:pPr>
            <a:r>
              <a:rPr lang="en-US" dirty="0"/>
              <a:t>They will listen to their head and heart and  protect private information and respect themselves and others while online. </a:t>
            </a:r>
          </a:p>
          <a:p>
            <a:pPr fontAlgn="base">
              <a:buFont typeface="Arial" panose="020B0604020202020204" pitchFamily="34" charset="0"/>
              <a:buChar char="•"/>
            </a:pPr>
            <a:r>
              <a:rPr lang="en-US" dirty="0"/>
              <a:t> Lastly, they will stand up and say NO to cyberbullying!</a:t>
            </a:r>
          </a:p>
          <a:p>
            <a:endParaRPr lang="en-US" dirty="0"/>
          </a:p>
        </p:txBody>
      </p:sp>
      <p:pic>
        <p:nvPicPr>
          <p:cNvPr id="7" name="Content Placeholder 6">
            <a:extLst>
              <a:ext uri="{FF2B5EF4-FFF2-40B4-BE49-F238E27FC236}">
                <a16:creationId xmlns:a16="http://schemas.microsoft.com/office/drawing/2014/main" id="{53F222D7-8807-4A8D-A0DE-C08719F3D4EB}"/>
              </a:ext>
            </a:extLst>
          </p:cNvPr>
          <p:cNvPicPr>
            <a:picLocks noGrp="1" noChangeAspect="1"/>
          </p:cNvPicPr>
          <p:nvPr>
            <p:ph sz="half" idx="2"/>
          </p:nvPr>
        </p:nvPicPr>
        <p:blipFill>
          <a:blip r:embed="rId2"/>
          <a:stretch>
            <a:fillRect/>
          </a:stretch>
        </p:blipFill>
        <p:spPr>
          <a:xfrm>
            <a:off x="7437438" y="2560638"/>
            <a:ext cx="2206624" cy="3309937"/>
          </a:xfrm>
          <a:prstGeom prst="rect">
            <a:avLst/>
          </a:prstGeom>
        </p:spPr>
      </p:pic>
    </p:spTree>
    <p:extLst>
      <p:ext uri="{BB962C8B-B14F-4D97-AF65-F5344CB8AC3E}">
        <p14:creationId xmlns:p14="http://schemas.microsoft.com/office/powerpoint/2010/main" val="2795458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6428-62B0-4A49-A935-1828E20D33CD}"/>
              </a:ext>
            </a:extLst>
          </p:cNvPr>
          <p:cNvSpPr>
            <a:spLocks noGrp="1"/>
          </p:cNvSpPr>
          <p:nvPr>
            <p:ph type="title"/>
          </p:nvPr>
        </p:nvSpPr>
        <p:spPr/>
        <p:txBody>
          <a:bodyPr/>
          <a:lstStyle/>
          <a:p>
            <a:r>
              <a:rPr lang="en-US" dirty="0"/>
              <a:t>Friendly Reminders</a:t>
            </a:r>
          </a:p>
        </p:txBody>
      </p:sp>
      <p:sp>
        <p:nvSpPr>
          <p:cNvPr id="3" name="Content Placeholder 2">
            <a:extLst>
              <a:ext uri="{FF2B5EF4-FFF2-40B4-BE49-F238E27FC236}">
                <a16:creationId xmlns:a16="http://schemas.microsoft.com/office/drawing/2014/main" id="{770FB391-B1F6-4EF8-A867-CF4225427DCD}"/>
              </a:ext>
            </a:extLst>
          </p:cNvPr>
          <p:cNvSpPr>
            <a:spLocks noGrp="1"/>
          </p:cNvSpPr>
          <p:nvPr>
            <p:ph idx="1"/>
          </p:nvPr>
        </p:nvSpPr>
        <p:spPr/>
        <p:txBody>
          <a:bodyPr/>
          <a:lstStyle/>
          <a:p>
            <a:r>
              <a:rPr lang="en-US" dirty="0"/>
              <a:t>Tennis shoes/sneakers should be worn on PE days</a:t>
            </a:r>
          </a:p>
          <a:p>
            <a:r>
              <a:rPr lang="en-US" dirty="0"/>
              <a:t>Library books should be returned every other week (day TBD)</a:t>
            </a:r>
          </a:p>
          <a:p>
            <a:r>
              <a:rPr lang="en-US" dirty="0"/>
              <a:t>Blue folders returned daily</a:t>
            </a:r>
          </a:p>
          <a:p>
            <a:r>
              <a:rPr lang="en-US" dirty="0"/>
              <a:t>Devices should come to school fully charged</a:t>
            </a:r>
          </a:p>
        </p:txBody>
      </p:sp>
    </p:spTree>
    <p:extLst>
      <p:ext uri="{BB962C8B-B14F-4D97-AF65-F5344CB8AC3E}">
        <p14:creationId xmlns:p14="http://schemas.microsoft.com/office/powerpoint/2010/main" val="3341997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CE74-3FEA-476B-8524-240BA0D80785}"/>
              </a:ext>
            </a:extLst>
          </p:cNvPr>
          <p:cNvSpPr>
            <a:spLocks noGrp="1"/>
          </p:cNvSpPr>
          <p:nvPr>
            <p:ph type="title"/>
          </p:nvPr>
        </p:nvSpPr>
        <p:spPr/>
        <p:txBody>
          <a:bodyPr/>
          <a:lstStyle/>
          <a:p>
            <a:r>
              <a:rPr lang="en-US" dirty="0"/>
              <a:t>Questions, Comments, Concerns?</a:t>
            </a:r>
          </a:p>
        </p:txBody>
      </p:sp>
      <p:sp>
        <p:nvSpPr>
          <p:cNvPr id="3" name="Content Placeholder 2">
            <a:extLst>
              <a:ext uri="{FF2B5EF4-FFF2-40B4-BE49-F238E27FC236}">
                <a16:creationId xmlns:a16="http://schemas.microsoft.com/office/drawing/2014/main" id="{4159972B-6D4D-4B29-9CFC-ABCDB553F78D}"/>
              </a:ext>
            </a:extLst>
          </p:cNvPr>
          <p:cNvSpPr>
            <a:spLocks noGrp="1"/>
          </p:cNvSpPr>
          <p:nvPr>
            <p:ph idx="1"/>
          </p:nvPr>
        </p:nvSpPr>
        <p:spPr/>
        <p:txBody>
          <a:bodyPr/>
          <a:lstStyle/>
          <a:p>
            <a:r>
              <a:rPr lang="en-US" dirty="0"/>
              <a:t>School phone: 470-254-6190</a:t>
            </a:r>
          </a:p>
          <a:p>
            <a:pPr marL="0" indent="0">
              <a:buNone/>
            </a:pPr>
            <a:r>
              <a:rPr lang="en-US" dirty="0"/>
              <a:t>E-mail: </a:t>
            </a:r>
          </a:p>
          <a:p>
            <a:r>
              <a:rPr lang="en-US" dirty="0"/>
              <a:t>andreal@fultonschools.org</a:t>
            </a:r>
          </a:p>
          <a:p>
            <a:endParaRPr lang="en-US" dirty="0"/>
          </a:p>
        </p:txBody>
      </p:sp>
    </p:spTree>
    <p:extLst>
      <p:ext uri="{BB962C8B-B14F-4D97-AF65-F5344CB8AC3E}">
        <p14:creationId xmlns:p14="http://schemas.microsoft.com/office/powerpoint/2010/main" val="252320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C202-D9B2-4DC9-9D1E-91D16CB530A4}"/>
              </a:ext>
            </a:extLst>
          </p:cNvPr>
          <p:cNvSpPr>
            <a:spLocks noGrp="1"/>
          </p:cNvSpPr>
          <p:nvPr>
            <p:ph type="title"/>
          </p:nvPr>
        </p:nvSpPr>
        <p:spPr/>
        <p:txBody>
          <a:bodyPr/>
          <a:lstStyle/>
          <a:p>
            <a:r>
              <a:rPr lang="en-US" dirty="0"/>
              <a:t>About the Teacher </a:t>
            </a:r>
          </a:p>
        </p:txBody>
      </p:sp>
      <p:sp>
        <p:nvSpPr>
          <p:cNvPr id="3" name="Content Placeholder 2">
            <a:extLst>
              <a:ext uri="{FF2B5EF4-FFF2-40B4-BE49-F238E27FC236}">
                <a16:creationId xmlns:a16="http://schemas.microsoft.com/office/drawing/2014/main" id="{21159064-0313-4939-8482-DF43E47B0235}"/>
              </a:ext>
            </a:extLst>
          </p:cNvPr>
          <p:cNvSpPr>
            <a:spLocks noGrp="1"/>
          </p:cNvSpPr>
          <p:nvPr>
            <p:ph idx="1"/>
          </p:nvPr>
        </p:nvSpPr>
        <p:spPr/>
        <p:txBody>
          <a:bodyPr/>
          <a:lstStyle/>
          <a:p>
            <a:r>
              <a:rPr lang="en-US" dirty="0"/>
              <a:t>This is my 22nd year in education and my 17th year at HFE. This will begin my  5th year teaching the MI class @ HFE. I have previously taught Gen ED grades PreK-3 and KSE.  I was born and raised in Connecticut. </a:t>
            </a:r>
            <a:r>
              <a:rPr lang="en-US"/>
              <a:t>I received my undergraduate degree at The University of Rhode Island, and my graduate degree from Central Michigan University. </a:t>
            </a:r>
            <a:endParaRPr lang="en-US" dirty="0"/>
          </a:p>
        </p:txBody>
      </p:sp>
    </p:spTree>
    <p:extLst>
      <p:ext uri="{BB962C8B-B14F-4D97-AF65-F5344CB8AC3E}">
        <p14:creationId xmlns:p14="http://schemas.microsoft.com/office/powerpoint/2010/main" val="81651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C5633A4-B46E-405C-BD9E-A955B548099F}"/>
              </a:ext>
            </a:extLst>
          </p:cNvPr>
          <p:cNvPicPr>
            <a:picLocks noGrp="1" noChangeAspect="1"/>
          </p:cNvPicPr>
          <p:nvPr>
            <p:ph idx="4294967295"/>
          </p:nvPr>
        </p:nvPicPr>
        <p:blipFill>
          <a:blip r:embed="rId2"/>
          <a:stretch>
            <a:fillRect/>
          </a:stretch>
        </p:blipFill>
        <p:spPr>
          <a:xfrm>
            <a:off x="2258291" y="924976"/>
            <a:ext cx="7675418" cy="5008048"/>
          </a:xfrm>
          <a:prstGeom prst="rect">
            <a:avLst/>
          </a:prstGeom>
        </p:spPr>
      </p:pic>
    </p:spTree>
    <p:extLst>
      <p:ext uri="{BB962C8B-B14F-4D97-AF65-F5344CB8AC3E}">
        <p14:creationId xmlns:p14="http://schemas.microsoft.com/office/powerpoint/2010/main" val="1362492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A7C5-C26B-49E8-AD10-03A656BDB07C}"/>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5153B65E-6E83-4FD6-A547-F4585A10E967}"/>
              </a:ext>
            </a:extLst>
          </p:cNvPr>
          <p:cNvSpPr>
            <a:spLocks noGrp="1"/>
          </p:cNvSpPr>
          <p:nvPr>
            <p:ph idx="1"/>
          </p:nvPr>
        </p:nvSpPr>
        <p:spPr/>
        <p:txBody>
          <a:bodyPr>
            <a:normAutofit/>
          </a:bodyPr>
          <a:lstStyle/>
          <a:p>
            <a:r>
              <a:rPr lang="en-US" dirty="0"/>
              <a:t>How I will communicate</a:t>
            </a:r>
          </a:p>
          <a:p>
            <a:pPr lvl="1"/>
            <a:r>
              <a:rPr lang="en-US" dirty="0"/>
              <a:t>Email- andreal@fultonschools.org</a:t>
            </a:r>
          </a:p>
          <a:p>
            <a:pPr lvl="1"/>
            <a:r>
              <a:rPr lang="en-US" dirty="0"/>
              <a:t>Microsoft Teams</a:t>
            </a:r>
          </a:p>
          <a:p>
            <a:pPr lvl="1"/>
            <a:r>
              <a:rPr lang="en-US" dirty="0"/>
              <a:t>Seesaw</a:t>
            </a:r>
          </a:p>
          <a:p>
            <a:pPr lvl="1"/>
            <a:r>
              <a:rPr lang="en-US" dirty="0"/>
              <a:t> Weebly  - http://andreal2.weebly.com</a:t>
            </a:r>
          </a:p>
        </p:txBody>
      </p:sp>
    </p:spTree>
    <p:extLst>
      <p:ext uri="{BB962C8B-B14F-4D97-AF65-F5344CB8AC3E}">
        <p14:creationId xmlns:p14="http://schemas.microsoft.com/office/powerpoint/2010/main" val="4246212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5905-F5FF-4F2E-8178-2A319CB71279}"/>
              </a:ext>
            </a:extLst>
          </p:cNvPr>
          <p:cNvSpPr>
            <a:spLocks noGrp="1"/>
          </p:cNvSpPr>
          <p:nvPr>
            <p:ph type="title"/>
          </p:nvPr>
        </p:nvSpPr>
        <p:spPr/>
        <p:txBody>
          <a:bodyPr/>
          <a:lstStyle/>
          <a:p>
            <a:r>
              <a:rPr lang="en-US" dirty="0"/>
              <a:t>Supplies</a:t>
            </a:r>
          </a:p>
        </p:txBody>
      </p:sp>
      <p:sp>
        <p:nvSpPr>
          <p:cNvPr id="3" name="Content Placeholder 2">
            <a:extLst>
              <a:ext uri="{FF2B5EF4-FFF2-40B4-BE49-F238E27FC236}">
                <a16:creationId xmlns:a16="http://schemas.microsoft.com/office/drawing/2014/main" id="{58ACA471-36CC-4850-B762-425440DA3709}"/>
              </a:ext>
            </a:extLst>
          </p:cNvPr>
          <p:cNvSpPr>
            <a:spLocks noGrp="1"/>
          </p:cNvSpPr>
          <p:nvPr>
            <p:ph idx="1"/>
          </p:nvPr>
        </p:nvSpPr>
        <p:spPr/>
        <p:txBody>
          <a:bodyPr>
            <a:normAutofit fontScale="85000" lnSpcReduction="20000"/>
          </a:bodyPr>
          <a:lstStyle/>
          <a:p>
            <a:r>
              <a:rPr lang="en-US" dirty="0"/>
              <a:t>Students will need to bring their own set of supplies for F2F instruction</a:t>
            </a:r>
          </a:p>
          <a:p>
            <a:r>
              <a:rPr lang="en-US" dirty="0"/>
              <a:t>These should include: </a:t>
            </a:r>
          </a:p>
          <a:p>
            <a:r>
              <a:rPr lang="en-US" dirty="0"/>
              <a:t>8 or 16 pack of crayons</a:t>
            </a:r>
          </a:p>
          <a:p>
            <a:r>
              <a:rPr lang="en-US" dirty="0"/>
              <a:t>Pencils –Ticonderoga beginners (if possible)</a:t>
            </a:r>
          </a:p>
          <a:p>
            <a:r>
              <a:rPr lang="en-US" dirty="0"/>
              <a:t>Colored pencils (1 pack)</a:t>
            </a:r>
          </a:p>
          <a:p>
            <a:r>
              <a:rPr lang="en-US" dirty="0"/>
              <a:t>Glue sticks (2 or 4 pack)</a:t>
            </a:r>
          </a:p>
          <a:p>
            <a:r>
              <a:rPr lang="en-US" dirty="0"/>
              <a:t>Scissors </a:t>
            </a:r>
          </a:p>
          <a:p>
            <a:r>
              <a:rPr lang="en-US" dirty="0"/>
              <a:t>Device given by county &amp; headphones – these will go back and forth from home to school during Phase 4</a:t>
            </a:r>
          </a:p>
        </p:txBody>
      </p:sp>
    </p:spTree>
    <p:extLst>
      <p:ext uri="{BB962C8B-B14F-4D97-AF65-F5344CB8AC3E}">
        <p14:creationId xmlns:p14="http://schemas.microsoft.com/office/powerpoint/2010/main" val="64356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7B0EE-585B-4D3F-8B0F-EC1EDA1B0F98}"/>
              </a:ext>
            </a:extLst>
          </p:cNvPr>
          <p:cNvSpPr>
            <a:spLocks noGrp="1"/>
          </p:cNvSpPr>
          <p:nvPr>
            <p:ph type="title"/>
          </p:nvPr>
        </p:nvSpPr>
        <p:spPr/>
        <p:txBody>
          <a:bodyPr>
            <a:normAutofit fontScale="90000"/>
          </a:bodyPr>
          <a:lstStyle/>
          <a:p>
            <a:br>
              <a:rPr lang="en-US" dirty="0"/>
            </a:br>
            <a:r>
              <a:rPr lang="en-US" dirty="0"/>
              <a:t>Class Schedule </a:t>
            </a:r>
          </a:p>
        </p:txBody>
      </p:sp>
      <p:sp>
        <p:nvSpPr>
          <p:cNvPr id="3" name="Content Placeholder 2">
            <a:extLst>
              <a:ext uri="{FF2B5EF4-FFF2-40B4-BE49-F238E27FC236}">
                <a16:creationId xmlns:a16="http://schemas.microsoft.com/office/drawing/2014/main" id="{AADE43AB-8627-449B-B50C-70A9453ECB19}"/>
              </a:ext>
            </a:extLst>
          </p:cNvPr>
          <p:cNvSpPr>
            <a:spLocks noGrp="1"/>
          </p:cNvSpPr>
          <p:nvPr>
            <p:ph idx="1"/>
          </p:nvPr>
        </p:nvSpPr>
        <p:spPr>
          <a:xfrm>
            <a:off x="842481" y="1582220"/>
            <a:ext cx="10685123" cy="4715838"/>
          </a:xfrm>
        </p:spPr>
        <p:txBody>
          <a:bodyPr>
            <a:normAutofit fontScale="40000" lnSpcReduction="20000"/>
          </a:bodyPr>
          <a:lstStyle/>
          <a:p>
            <a:pPr algn="ctr"/>
            <a:r>
              <a:rPr lang="en-US" dirty="0"/>
              <a:t>Ms. Andrea’s Schedule</a:t>
            </a:r>
          </a:p>
          <a:p>
            <a:r>
              <a:rPr lang="en-US" sz="2500" dirty="0"/>
              <a:t>Ms. Andrea’s Schedule 2020-2021</a:t>
            </a:r>
          </a:p>
          <a:p>
            <a:r>
              <a:rPr lang="en-US" sz="2500" dirty="0"/>
              <a:t>7:10-7:40 Breakfast </a:t>
            </a:r>
          </a:p>
          <a:p>
            <a:r>
              <a:rPr lang="en-US" sz="2500" dirty="0"/>
              <a:t>7:45-8:15 –  Daily 5 – students pick a book and read quietly until announcements (teachers will be working 1:1 with students on goal work)</a:t>
            </a:r>
          </a:p>
          <a:p>
            <a:r>
              <a:rPr lang="en-US" sz="2500" dirty="0"/>
              <a:t>8:15  – 9:00  - Morning Meeting/Calendar/math intro</a:t>
            </a:r>
          </a:p>
          <a:p>
            <a:r>
              <a:rPr lang="en-US" sz="2500" dirty="0"/>
              <a:t>9:00- Bathroom Break/Snack </a:t>
            </a:r>
          </a:p>
          <a:p>
            <a:r>
              <a:rPr lang="en-US" sz="2500" dirty="0"/>
              <a:t>9:15 – 10:15   Math  </a:t>
            </a:r>
          </a:p>
          <a:p>
            <a:r>
              <a:rPr lang="en-US" sz="2500" dirty="0"/>
              <a:t>9:20-10:05   Tues. Thurs ADPE </a:t>
            </a:r>
          </a:p>
          <a:p>
            <a:r>
              <a:rPr lang="en-US" sz="2500" dirty="0"/>
              <a:t>10:00  Wash hands and Snack</a:t>
            </a:r>
          </a:p>
          <a:p>
            <a:r>
              <a:rPr lang="en-US" sz="2500" dirty="0"/>
              <a:t>10:15– 11:00  - Reading/ELA</a:t>
            </a:r>
          </a:p>
          <a:p>
            <a:r>
              <a:rPr lang="en-US" sz="2500" dirty="0"/>
              <a:t>11:00- 11:30 – Recess </a:t>
            </a:r>
          </a:p>
          <a:p>
            <a:r>
              <a:rPr lang="en-US" sz="2500" dirty="0"/>
              <a:t>11:45- 12:15 – Lunch </a:t>
            </a:r>
          </a:p>
          <a:p>
            <a:r>
              <a:rPr lang="en-US" sz="2500" dirty="0"/>
              <a:t>12:15 – Go Noodle/read aloud/movement </a:t>
            </a:r>
          </a:p>
          <a:p>
            <a:r>
              <a:rPr lang="en-US" sz="2500" dirty="0"/>
              <a:t>12:30 –1:30 – Reading/SS/Science  (12:30-12:45 live for SS/SC/writing mini lesson</a:t>
            </a:r>
          </a:p>
          <a:p>
            <a:r>
              <a:rPr lang="en-US" sz="2500" dirty="0"/>
              <a:t>Specials Schedule</a:t>
            </a:r>
          </a:p>
          <a:p>
            <a:r>
              <a:rPr lang="en-US" sz="2500" dirty="0"/>
              <a:t>12:30 – 1:15 Adapted Art Thursdays </a:t>
            </a:r>
          </a:p>
          <a:p>
            <a:r>
              <a:rPr lang="en-US" sz="2500" dirty="0"/>
              <a:t>12:30 – 1:15 Adapted Music Mondays </a:t>
            </a:r>
          </a:p>
          <a:p>
            <a:r>
              <a:rPr lang="en-US" sz="2500" dirty="0"/>
              <a:t>11:35-12:20  3rd grade with Ms. Jones’ class (12:20-1:05 on Tues. for Spanish)</a:t>
            </a:r>
          </a:p>
          <a:p>
            <a:r>
              <a:rPr lang="en-US" sz="2500" dirty="0"/>
              <a:t>9:55-10:40  4th grade with Ms. </a:t>
            </a:r>
            <a:r>
              <a:rPr lang="en-US" sz="2500" dirty="0" err="1"/>
              <a:t>Stockard’s</a:t>
            </a:r>
            <a:r>
              <a:rPr lang="en-US" sz="2500" dirty="0"/>
              <a:t> class</a:t>
            </a:r>
          </a:p>
          <a:p>
            <a:r>
              <a:rPr lang="en-US" sz="2500" dirty="0"/>
              <a:t>10:45-11:30  5th grade with Ms. Hillard’s class</a:t>
            </a:r>
          </a:p>
          <a:p>
            <a:endParaRPr lang="en-US" dirty="0"/>
          </a:p>
          <a:p>
            <a:endParaRPr lang="en-US" dirty="0"/>
          </a:p>
        </p:txBody>
      </p:sp>
    </p:spTree>
    <p:extLst>
      <p:ext uri="{BB962C8B-B14F-4D97-AF65-F5344CB8AC3E}">
        <p14:creationId xmlns:p14="http://schemas.microsoft.com/office/powerpoint/2010/main" val="303470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C1B7-A770-427B-B088-CD3B234CAF77}"/>
              </a:ext>
            </a:extLst>
          </p:cNvPr>
          <p:cNvSpPr>
            <a:spLocks noGrp="1"/>
          </p:cNvSpPr>
          <p:nvPr>
            <p:ph type="title"/>
          </p:nvPr>
        </p:nvSpPr>
        <p:spPr/>
        <p:txBody>
          <a:bodyPr/>
          <a:lstStyle/>
          <a:p>
            <a:r>
              <a:rPr lang="en-US" dirty="0"/>
              <a:t>URL Attendance Policy</a:t>
            </a:r>
          </a:p>
        </p:txBody>
      </p:sp>
      <p:sp>
        <p:nvSpPr>
          <p:cNvPr id="3" name="Content Placeholder 2">
            <a:extLst>
              <a:ext uri="{FF2B5EF4-FFF2-40B4-BE49-F238E27FC236}">
                <a16:creationId xmlns:a16="http://schemas.microsoft.com/office/drawing/2014/main" id="{065E1BB6-D73D-4C5C-AE6E-97DD60AB6B57}"/>
              </a:ext>
            </a:extLst>
          </p:cNvPr>
          <p:cNvSpPr>
            <a:spLocks noGrp="1"/>
          </p:cNvSpPr>
          <p:nvPr>
            <p:ph idx="1"/>
          </p:nvPr>
        </p:nvSpPr>
        <p:spPr/>
        <p:txBody>
          <a:bodyPr>
            <a:normAutofit fontScale="55000" lnSpcReduction="20000"/>
          </a:bodyPr>
          <a:lstStyle/>
          <a:p>
            <a:pPr marL="0" indent="0" fontAlgn="base">
              <a:buNone/>
            </a:pPr>
            <a:r>
              <a:rPr lang="en-US" b="1" dirty="0"/>
              <a:t>Grades K-1 – Participation</a:t>
            </a:r>
            <a:r>
              <a:rPr lang="en-US" dirty="0"/>
              <a:t>: </a:t>
            </a:r>
            <a:r>
              <a:rPr lang="en-US" u="sng" dirty="0"/>
              <a:t>One</a:t>
            </a:r>
            <a:r>
              <a:rPr lang="en-US" dirty="0"/>
              <a:t> of the following must be met each WEEK to mark a student’s daily attendance for the week:  ​</a:t>
            </a:r>
          </a:p>
          <a:p>
            <a:pPr fontAlgn="base"/>
            <a:r>
              <a:rPr lang="en-US" dirty="0"/>
              <a:t>Submission of weekly work packet or  ​</a:t>
            </a:r>
          </a:p>
          <a:p>
            <a:pPr fontAlgn="base"/>
            <a:r>
              <a:rPr lang="en-US" dirty="0"/>
              <a:t>Direct contact with parent/guardian that is logged or   ​</a:t>
            </a:r>
          </a:p>
          <a:p>
            <a:pPr fontAlgn="base"/>
            <a:r>
              <a:rPr lang="en-US" dirty="0"/>
              <a:t>Participation in a synchronous lesson  ​</a:t>
            </a:r>
          </a:p>
          <a:p>
            <a:pPr marL="0" indent="0" fontAlgn="base">
              <a:buNone/>
            </a:pPr>
            <a:r>
              <a:rPr lang="en-US" dirty="0"/>
              <a:t> ​</a:t>
            </a:r>
          </a:p>
          <a:p>
            <a:pPr marL="0" indent="0" fontAlgn="base">
              <a:buNone/>
            </a:pPr>
            <a:r>
              <a:rPr lang="en-US" b="1" dirty="0"/>
              <a:t>Grades 2-5 Participation</a:t>
            </a:r>
            <a:r>
              <a:rPr lang="en-US" dirty="0"/>
              <a:t>: </a:t>
            </a:r>
            <a:r>
              <a:rPr lang="en-US" u="sng" dirty="0"/>
              <a:t>One</a:t>
            </a:r>
            <a:r>
              <a:rPr lang="en-US" dirty="0"/>
              <a:t> of the following must be met each DAY for </a:t>
            </a:r>
            <a:r>
              <a:rPr lang="en-US" b="1" u="sng" dirty="0"/>
              <a:t>ELA or Math</a:t>
            </a:r>
            <a:r>
              <a:rPr lang="en-US" dirty="0"/>
              <a:t> to mark student present for daily attendance:  ​</a:t>
            </a:r>
          </a:p>
          <a:p>
            <a:pPr fontAlgn="base"/>
            <a:r>
              <a:rPr lang="en-US" dirty="0"/>
              <a:t>Participation in a synchronous lesson or  ​</a:t>
            </a:r>
          </a:p>
          <a:p>
            <a:pPr fontAlgn="base"/>
            <a:r>
              <a:rPr lang="en-US" dirty="0"/>
              <a:t>Direct contact with parent/guardian/student that is logged or  ​</a:t>
            </a:r>
          </a:p>
          <a:p>
            <a:pPr fontAlgn="base"/>
            <a:r>
              <a:rPr lang="en-US" dirty="0"/>
              <a:t>Submission of an assignment  ​</a:t>
            </a:r>
          </a:p>
          <a:p>
            <a:pPr marL="0" indent="0" fontAlgn="base">
              <a:buNone/>
            </a:pPr>
            <a:endParaRPr lang="en-US" sz="2500" dirty="0"/>
          </a:p>
          <a:p>
            <a:pPr marL="0" indent="0" algn="ctr" fontAlgn="base">
              <a:buNone/>
            </a:pPr>
            <a:r>
              <a:rPr lang="en-US" sz="2500" dirty="0"/>
              <a:t>*If a student misses a day due to an excusable absence, the absence can be excused by sending an email detailing why they were absent.*</a:t>
            </a:r>
          </a:p>
          <a:p>
            <a:pPr marL="0" indent="0">
              <a:buNone/>
            </a:pPr>
            <a:endParaRPr lang="en-US" dirty="0"/>
          </a:p>
        </p:txBody>
      </p:sp>
    </p:spTree>
    <p:extLst>
      <p:ext uri="{BB962C8B-B14F-4D97-AF65-F5344CB8AC3E}">
        <p14:creationId xmlns:p14="http://schemas.microsoft.com/office/powerpoint/2010/main" val="178920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9" name="Picture 28">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29">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2" name="Picture 31">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195EC413-5CAA-428F-8114-63B577A390CB}"/>
              </a:ext>
            </a:extLst>
          </p:cNvPr>
          <p:cNvSpPr>
            <a:spLocks noGrp="1"/>
          </p:cNvSpPr>
          <p:nvPr>
            <p:ph type="title"/>
          </p:nvPr>
        </p:nvSpPr>
        <p:spPr>
          <a:xfrm>
            <a:off x="1295402" y="982132"/>
            <a:ext cx="3660056" cy="1325373"/>
          </a:xfrm>
        </p:spPr>
        <p:txBody>
          <a:bodyPr anchor="b">
            <a:normAutofit/>
          </a:bodyPr>
          <a:lstStyle/>
          <a:p>
            <a:r>
              <a:rPr lang="en-US" sz="2800" dirty="0">
                <a:solidFill>
                  <a:srgbClr val="262626"/>
                </a:solidFill>
              </a:rPr>
              <a:t>PBIS SOAR Behavior </a:t>
            </a:r>
          </a:p>
        </p:txBody>
      </p:sp>
      <p:cxnSp>
        <p:nvCxnSpPr>
          <p:cNvPr id="34" name="Straight Connector 33">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D4C126DE-D736-4251-BAA1-50920357B0E8}"/>
              </a:ext>
            </a:extLst>
          </p:cNvPr>
          <p:cNvSpPr>
            <a:spLocks noGrp="1"/>
          </p:cNvSpPr>
          <p:nvPr>
            <p:ph idx="1"/>
          </p:nvPr>
        </p:nvSpPr>
        <p:spPr>
          <a:xfrm>
            <a:off x="1295401" y="2493774"/>
            <a:ext cx="3660057" cy="3382094"/>
          </a:xfrm>
        </p:spPr>
        <p:txBody>
          <a:bodyPr>
            <a:normAutofit/>
          </a:bodyPr>
          <a:lstStyle/>
          <a:p>
            <a:pPr algn="ctr"/>
            <a:r>
              <a:rPr lang="en-US" sz="1600" dirty="0">
                <a:solidFill>
                  <a:srgbClr val="262626"/>
                </a:solidFill>
              </a:rPr>
              <a:t>SOAR Points</a:t>
            </a:r>
          </a:p>
          <a:p>
            <a:pPr algn="ctr"/>
            <a:r>
              <a:rPr lang="en-US" sz="1600" dirty="0">
                <a:solidFill>
                  <a:srgbClr val="262626"/>
                </a:solidFill>
              </a:rPr>
              <a:t>Eagle Points</a:t>
            </a:r>
          </a:p>
          <a:p>
            <a:pPr algn="ctr"/>
            <a:r>
              <a:rPr lang="en-US" sz="1600" dirty="0">
                <a:solidFill>
                  <a:srgbClr val="262626"/>
                </a:solidFill>
              </a:rPr>
              <a:t>Student of the Week </a:t>
            </a:r>
          </a:p>
          <a:p>
            <a:pPr algn="ctr"/>
            <a:r>
              <a:rPr lang="en-US" sz="1600" dirty="0">
                <a:solidFill>
                  <a:srgbClr val="262626"/>
                </a:solidFill>
              </a:rPr>
              <a:t>Virtual Pep Rally</a:t>
            </a:r>
          </a:p>
        </p:txBody>
      </p:sp>
      <p:pic>
        <p:nvPicPr>
          <p:cNvPr id="4" name="Content Placeholder 3">
            <a:extLst>
              <a:ext uri="{FF2B5EF4-FFF2-40B4-BE49-F238E27FC236}">
                <a16:creationId xmlns:a16="http://schemas.microsoft.com/office/drawing/2014/main" id="{ECBAFEBA-4DE3-4274-ABE5-BE27A0DE908B}"/>
              </a:ext>
            </a:extLst>
          </p:cNvPr>
          <p:cNvPicPr>
            <a:picLocks noChangeAspect="1"/>
          </p:cNvPicPr>
          <p:nvPr/>
        </p:nvPicPr>
        <p:blipFill rotWithShape="1">
          <a:blip r:embed="rId5"/>
          <a:srcRect r="3101"/>
          <a:stretch/>
        </p:blipFill>
        <p:spPr>
          <a:xfrm>
            <a:off x="5418668" y="1429904"/>
            <a:ext cx="5469466" cy="3998189"/>
          </a:xfrm>
          <a:prstGeom prst="rect">
            <a:avLst/>
          </a:prstGeom>
          <a:ln w="57150" cmpd="thickThin">
            <a:solidFill>
              <a:srgbClr val="7F7F7F"/>
            </a:solidFill>
            <a:miter lim="800000"/>
          </a:ln>
        </p:spPr>
      </p:pic>
    </p:spTree>
    <p:extLst>
      <p:ext uri="{BB962C8B-B14F-4D97-AF65-F5344CB8AC3E}">
        <p14:creationId xmlns:p14="http://schemas.microsoft.com/office/powerpoint/2010/main" val="2731102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EA8A-D248-49D0-9A87-359D0ECD5B44}"/>
              </a:ext>
            </a:extLst>
          </p:cNvPr>
          <p:cNvSpPr>
            <a:spLocks noGrp="1"/>
          </p:cNvSpPr>
          <p:nvPr>
            <p:ph type="title"/>
          </p:nvPr>
        </p:nvSpPr>
        <p:spPr/>
        <p:txBody>
          <a:bodyPr/>
          <a:lstStyle/>
          <a:p>
            <a:r>
              <a:rPr lang="en-US" dirty="0"/>
              <a:t>Grade Reporting/Feedback</a:t>
            </a:r>
          </a:p>
        </p:txBody>
      </p:sp>
      <p:sp>
        <p:nvSpPr>
          <p:cNvPr id="3" name="Content Placeholder 2">
            <a:extLst>
              <a:ext uri="{FF2B5EF4-FFF2-40B4-BE49-F238E27FC236}">
                <a16:creationId xmlns:a16="http://schemas.microsoft.com/office/drawing/2014/main" id="{D35D5E94-BE32-4DE5-936F-A4F0C7DB4546}"/>
              </a:ext>
            </a:extLst>
          </p:cNvPr>
          <p:cNvSpPr>
            <a:spLocks noGrp="1"/>
          </p:cNvSpPr>
          <p:nvPr>
            <p:ph idx="1"/>
          </p:nvPr>
        </p:nvSpPr>
        <p:spPr/>
        <p:txBody>
          <a:bodyPr>
            <a:normAutofit fontScale="92500"/>
          </a:bodyPr>
          <a:lstStyle/>
          <a:p>
            <a:pPr fontAlgn="base">
              <a:buFont typeface="Arial" panose="020B0604020202020204" pitchFamily="34" charset="0"/>
              <a:buChar char="•"/>
            </a:pPr>
            <a:r>
              <a:rPr lang="en-US" dirty="0"/>
              <a:t>Report cards will go home twice a year (end of each semester).  </a:t>
            </a:r>
          </a:p>
          <a:p>
            <a:pPr fontAlgn="base">
              <a:buFont typeface="Arial" panose="020B0604020202020204" pitchFamily="34" charset="0"/>
              <a:buChar char="•"/>
            </a:pPr>
            <a:r>
              <a:rPr lang="en-US" dirty="0"/>
              <a:t>Grades are cumulative BY SEMESTER.  </a:t>
            </a:r>
          </a:p>
          <a:p>
            <a:pPr fontAlgn="base">
              <a:buFont typeface="Arial" panose="020B0604020202020204" pitchFamily="34" charset="0"/>
              <a:buChar char="•"/>
            </a:pPr>
            <a:r>
              <a:rPr lang="en-US" dirty="0"/>
              <a:t>The final semester grade will be derived from the average of all summative assignments.  </a:t>
            </a:r>
          </a:p>
          <a:p>
            <a:pPr fontAlgn="base"/>
            <a:r>
              <a:rPr lang="en-US" dirty="0"/>
              <a:t>A progress report will go home at the 1st and 3rd 9 weeks to report progress only.​</a:t>
            </a:r>
          </a:p>
          <a:p>
            <a:pPr fontAlgn="base"/>
            <a:r>
              <a:rPr lang="en-US" dirty="0"/>
              <a:t>Students will receive feedback </a:t>
            </a:r>
            <a:r>
              <a:rPr lang="en-US" b="1" dirty="0"/>
              <a:t>within 48 hours </a:t>
            </a:r>
            <a:r>
              <a:rPr lang="en-US" dirty="0"/>
              <a:t>of work submission.</a:t>
            </a:r>
          </a:p>
          <a:p>
            <a:pPr marL="0" indent="0" fontAlgn="base">
              <a:buNone/>
            </a:pPr>
            <a:r>
              <a:rPr lang="en-US" dirty="0"/>
              <a:t>​</a:t>
            </a:r>
          </a:p>
          <a:p>
            <a:endParaRPr lang="en-US" dirty="0"/>
          </a:p>
        </p:txBody>
      </p:sp>
    </p:spTree>
    <p:extLst>
      <p:ext uri="{BB962C8B-B14F-4D97-AF65-F5344CB8AC3E}">
        <p14:creationId xmlns:p14="http://schemas.microsoft.com/office/powerpoint/2010/main" val="5285453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8C1186B4EE8F48BEC40B9357336196" ma:contentTypeVersion="13" ma:contentTypeDescription="Create a new document." ma:contentTypeScope="" ma:versionID="ee8621ed8ec676cbed32242ebab69422">
  <xsd:schema xmlns:xsd="http://www.w3.org/2001/XMLSchema" xmlns:xs="http://www.w3.org/2001/XMLSchema" xmlns:p="http://schemas.microsoft.com/office/2006/metadata/properties" xmlns:ns3="222bef79-5c59-4fc0-bc91-f895ecd5ec20" xmlns:ns4="c94b7292-0c3f-44dd-a171-ee364e716e4f" targetNamespace="http://schemas.microsoft.com/office/2006/metadata/properties" ma:root="true" ma:fieldsID="2ad0645565c506f56164847ab615778b" ns3:_="" ns4:_="">
    <xsd:import namespace="222bef79-5c59-4fc0-bc91-f895ecd5ec20"/>
    <xsd:import namespace="c94b7292-0c3f-44dd-a171-ee364e716e4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2bef79-5c59-4fc0-bc91-f895ecd5ec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4b7292-0c3f-44dd-a171-ee364e716e4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57A103-E92F-4735-BB49-2A6ECA7F5191}">
  <ds:schemaRefs>
    <ds:schemaRef ds:uri="http://schemas.microsoft.com/sharepoint/v3/contenttype/forms"/>
  </ds:schemaRefs>
</ds:datastoreItem>
</file>

<file path=customXml/itemProps2.xml><?xml version="1.0" encoding="utf-8"?>
<ds:datastoreItem xmlns:ds="http://schemas.openxmlformats.org/officeDocument/2006/customXml" ds:itemID="{43A9E81F-3948-4AD8-B934-B63F9C6D308B}">
  <ds:schemaRefs>
    <ds:schemaRef ds:uri="http://purl.org/dc/dcmitype/"/>
    <ds:schemaRef ds:uri="222bef79-5c59-4fc0-bc91-f895ecd5ec20"/>
    <ds:schemaRef ds:uri="http://schemas.microsoft.com/office/2006/metadata/properties"/>
    <ds:schemaRef ds:uri="http://purl.org/dc/elements/1.1/"/>
    <ds:schemaRef ds:uri="http://purl.org/dc/terms/"/>
    <ds:schemaRef ds:uri="http://schemas.microsoft.com/office/2006/documentManagement/types"/>
    <ds:schemaRef ds:uri="c94b7292-0c3f-44dd-a171-ee364e716e4f"/>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142668B-455B-4ED9-AD03-16F2F0AFD1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2bef79-5c59-4fc0-bc91-f895ecd5ec20"/>
    <ds:schemaRef ds:uri="c94b7292-0c3f-44dd-a171-ee364e716e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5997</TotalTime>
  <Words>907</Words>
  <Application>Microsoft Office PowerPoint</Application>
  <PresentationFormat>Widescreen</PresentationFormat>
  <Paragraphs>124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Welcome to Curriculum Night</vt:lpstr>
      <vt:lpstr>About the Teacher </vt:lpstr>
      <vt:lpstr>PowerPoint Presentation</vt:lpstr>
      <vt:lpstr>Communication</vt:lpstr>
      <vt:lpstr>Supplies</vt:lpstr>
      <vt:lpstr> Class Schedule </vt:lpstr>
      <vt:lpstr>URL Attendance Policy</vt:lpstr>
      <vt:lpstr>PBIS SOAR Behavior </vt:lpstr>
      <vt:lpstr>Grade Reporting/Feedback</vt:lpstr>
      <vt:lpstr>Grading Scale Grades 2-5</vt:lpstr>
      <vt:lpstr>Math Inquiry Instruction </vt:lpstr>
      <vt:lpstr>Reading/ELA/Writing Inquiry</vt:lpstr>
      <vt:lpstr>International Baccalaureate</vt:lpstr>
      <vt:lpstr>IB PYP  International Baccalaureate Primary Years Programme </vt:lpstr>
      <vt:lpstr>Digital Platforms</vt:lpstr>
      <vt:lpstr>Digital Citizens</vt:lpstr>
      <vt:lpstr>Friendly Reminders</vt:lpstr>
      <vt:lpstr>Questions, Comments,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Curriculum Night</dc:title>
  <dc:creator>Rousseaux, Michaela J</dc:creator>
  <cp:lastModifiedBy>Andrea, Lisa M</cp:lastModifiedBy>
  <cp:revision>27</cp:revision>
  <cp:lastPrinted>2020-08-31T16:07:46Z</cp:lastPrinted>
  <dcterms:created xsi:type="dcterms:W3CDTF">2020-08-27T14:10:25Z</dcterms:created>
  <dcterms:modified xsi:type="dcterms:W3CDTF">2020-10-07T23:15:34Z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rousseaux@fultonschools.org</vt:lpwstr>
  </property>
  <property fmtid="{D5CDD505-2E9C-101B-9397-08002B2CF9AE}" pid="5" name="MSIP_Label_0ee3c538-ec52-435f-ae58-017644bd9513_SetDate">
    <vt:lpwstr>2020-08-28T11:14:27.9290140Z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y fmtid="{D5CDD505-2E9C-101B-9397-08002B2CF9AE}" pid="10" name="ContentTypeId">
    <vt:lpwstr>0x0101002B8C1186B4EE8F48BEC40B9357336196</vt:lpwstr>
  </property>
</Properties>
</file>